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AC744-ED03-341B-70AB-606EC356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AB36F-6C01-28C0-3330-FC7D4E85D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B9E72B-E4F5-7FE6-65E9-6CED8191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49BE1F-3DA2-DA37-AE22-8DE27A33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7B38F4-C5CE-0A41-8E02-28A87255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68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2F28E-9CF1-91DF-3F56-E01320D2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B60931-3D0A-34B3-FBA8-7C98E02C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5A031-5ACF-FD18-0E8A-DE6A2370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09BC5-DE08-1333-9FA1-6BFEC912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E69D2-3823-6A95-F598-0325D26F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03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FB37BA-9EFC-E4AA-BA91-91B769EAA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7944A-A848-412F-8BD1-2EFD8695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9CD16-BE7A-2A81-93A5-0694BFDA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AC0D0A-4594-FFF3-C943-9DF5D822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3544A5-E413-E6BD-3903-F7F55E10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0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51EDD-E625-B998-6F33-C66631C5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96C96-2B2C-C9FA-7D02-3FA7ADF31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57F530-DDB4-6C33-4D6B-E3CBE885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3E7180-6E5F-15E5-96BF-7F7AC55D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C257B1-6BEC-0FF2-ED1E-06424EEC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3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7502B-D2C8-2476-7934-DCEB800E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8668F8-FAE9-619E-8085-3A11C486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94E6FB-1336-3023-A330-76C42D3E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DD45B4-44B6-5C5C-F36A-765AE5E5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5E168C-6640-4FA0-77B2-5394A077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84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CFD8C-E578-25DC-1AC0-1FCAAC4D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03E3DB-777D-77B2-84DD-DBCE2D5CE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8DD677-DA41-4205-8218-440BABCE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F8057C-E8DE-06AB-F5B5-F260FAB2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ABCB21-38EF-4AD9-C006-B55E9AB2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4EFEB6-FFE1-3B95-D48E-21CF4031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93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8DE55-A6C4-7D67-8867-206FF66E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7AFF00-C053-266E-92E7-7F9B7411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C4874A-60D2-8B53-ECAD-DE07F2B4E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ED61D2-3F72-5CD3-403E-0298CB8D8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72645-DA63-F845-A7DC-F46699B7D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7D0A24-897B-0941-2185-C9C56D99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5A1588-78BD-0F73-BBD8-D207C51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E0B689-C8E6-006E-CEFB-79D845CD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20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51F68-FCBD-ACC2-C636-F90338F5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4AE3E5-58D8-4245-179F-482C006C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4848C9-D01D-BD28-C62A-0B4C14E8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A7AF7-AF25-F9AB-A921-BE331849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3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647F5B-6511-942D-2066-168A4E89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EC3D32-A3BD-5F77-C2C7-8D7E678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099083-64EA-8D25-141E-7A5D2329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58EA7-3DCC-CDF9-E72F-3A9BC44E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6CB6B0-85DF-72A7-D7F6-F1BB2B79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2EFFA6-4558-A2EF-AFF0-1CA23AF35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CD2555-AE9C-5EAF-8460-DF02ED57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D79E3E-8F53-9171-643A-612E2944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629CF4-FA9F-A382-F990-2C4F55E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3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305E1-DF2E-BD00-6F74-FE8F2AB3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FDC533-409B-2DDD-2E41-47AD0FA37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7946EA-A1C6-DA27-0F95-52E7F6F2D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2F000F-5EB4-F8B5-91AC-D0E89E1F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F317DA-2452-88D4-612E-980FCFAE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DB4844-BC85-33C6-F0B1-DB77F9A7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276303-E3CD-D42E-5BDA-64358075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E46189-DDF1-0D42-452C-29847C8A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0F23CA-0FED-17F1-4F98-E7350A076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E7F92-A54B-4C20-81AF-90A2A89839E3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EAC762-AED0-4518-A0A4-FBD6C9B19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583BB7-D9C7-2268-9F93-114DE06F6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B5252-522C-4516-BCAD-772B340E7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7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B7346-62B5-AF61-2F6F-11ADC99D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440" y="132080"/>
            <a:ext cx="5151120" cy="894080"/>
          </a:xfrm>
        </p:spPr>
        <p:txBody>
          <a:bodyPr>
            <a:normAutofit fontScale="90000"/>
          </a:bodyPr>
          <a:lstStyle/>
          <a:p>
            <a:r>
              <a:rPr lang="it-IT" dirty="0"/>
              <a:t>Come iscriversi: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07C355-DF2A-92A8-CF5D-1E7F3C67B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102678"/>
            <a:ext cx="10647680" cy="1655762"/>
          </a:xfrm>
        </p:spPr>
        <p:txBody>
          <a:bodyPr/>
          <a:lstStyle/>
          <a:p>
            <a:r>
              <a:rPr lang="it-IT" dirty="0"/>
              <a:t>Se non sei ancora socio, crea il tuo account su </a:t>
            </a:r>
            <a:r>
              <a:rPr lang="it-IT" dirty="0" err="1"/>
              <a:t>Artyou</a:t>
            </a:r>
            <a:r>
              <a:rPr lang="it-IT" dirty="0"/>
              <a:t> cliccando su Registrati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B04F22-CCE1-8F86-DDFA-DA8B8A05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97" y="1579311"/>
            <a:ext cx="8119818" cy="514660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A00F1C4-2D36-4D30-D4CB-CAF83CAA40AC}"/>
              </a:ext>
            </a:extLst>
          </p:cNvPr>
          <p:cNvCxnSpPr>
            <a:cxnSpLocks/>
          </p:cNvCxnSpPr>
          <p:nvPr/>
        </p:nvCxnSpPr>
        <p:spPr>
          <a:xfrm flipV="1">
            <a:off x="7821038" y="2265681"/>
            <a:ext cx="359924" cy="1790699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077FA805-30AC-6EA8-D174-EBB6FD0304A9}"/>
              </a:ext>
            </a:extLst>
          </p:cNvPr>
          <p:cNvSpPr/>
          <p:nvPr/>
        </p:nvSpPr>
        <p:spPr>
          <a:xfrm>
            <a:off x="7733490" y="1476118"/>
            <a:ext cx="1429966" cy="729574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2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CDFA62A-B2BB-42DD-DA2E-6EA2FCB8F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46" y="1277350"/>
            <a:ext cx="6492099" cy="55387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DFFD61-32A8-7D93-F599-95F945D7BD0D}"/>
              </a:ext>
            </a:extLst>
          </p:cNvPr>
          <p:cNvSpPr txBox="1"/>
          <p:nvPr/>
        </p:nvSpPr>
        <p:spPr>
          <a:xfrm>
            <a:off x="2166173" y="356465"/>
            <a:ext cx="807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 arriverà una mail. Clicca sul link e verifica il tuo indirizzo di posta elettronica e </a:t>
            </a:r>
          </a:p>
          <a:p>
            <a:pPr algn="ctr"/>
            <a:r>
              <a:rPr lang="it-IT" dirty="0"/>
              <a:t>Accedi al tuo profilo!!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B403143-646B-C462-8DBA-2AE4CC24CA24}"/>
              </a:ext>
            </a:extLst>
          </p:cNvPr>
          <p:cNvCxnSpPr>
            <a:cxnSpLocks/>
          </p:cNvCxnSpPr>
          <p:nvPr/>
        </p:nvCxnSpPr>
        <p:spPr>
          <a:xfrm flipH="1">
            <a:off x="6750996" y="4046707"/>
            <a:ext cx="1320225" cy="11470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5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E2C0CC-812A-13CF-D5F3-2C9677D9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1" y="0"/>
            <a:ext cx="10263737" cy="685800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6505127-89DA-D56A-4B0F-C728A9E9F943}"/>
              </a:ext>
            </a:extLst>
          </p:cNvPr>
          <p:cNvCxnSpPr>
            <a:cxnSpLocks/>
          </p:cNvCxnSpPr>
          <p:nvPr/>
        </p:nvCxnSpPr>
        <p:spPr>
          <a:xfrm>
            <a:off x="6779306" y="4668843"/>
            <a:ext cx="2131231" cy="63186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53F0A0-7BB8-409F-7B55-EE04EE69A10F}"/>
              </a:ext>
            </a:extLst>
          </p:cNvPr>
          <p:cNvSpPr txBox="1"/>
          <p:nvPr/>
        </p:nvSpPr>
        <p:spPr>
          <a:xfrm>
            <a:off x="3044758" y="4438011"/>
            <a:ext cx="373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Clicca su iscriviti ai corsi!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0F2BF85-74B9-651E-257C-C873AA7C4629}"/>
              </a:ext>
            </a:extLst>
          </p:cNvPr>
          <p:cNvSpPr/>
          <p:nvPr/>
        </p:nvSpPr>
        <p:spPr>
          <a:xfrm>
            <a:off x="8988358" y="4935924"/>
            <a:ext cx="1429966" cy="729574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1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984ED04-5E21-7755-1FBE-957035F0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04"/>
            <a:ext cx="12192000" cy="64109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083A64-62FF-8BE4-574C-44342E35095F}"/>
              </a:ext>
            </a:extLst>
          </p:cNvPr>
          <p:cNvSpPr txBox="1"/>
          <p:nvPr/>
        </p:nvSpPr>
        <p:spPr>
          <a:xfrm>
            <a:off x="5398852" y="3013500"/>
            <a:ext cx="667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Scegli nella sezione Workshop e Festival</a:t>
            </a:r>
          </a:p>
          <a:p>
            <a:r>
              <a:rPr lang="it-IT" sz="2400" b="1" dirty="0"/>
              <a:t> il percorso di </a:t>
            </a:r>
            <a:r>
              <a:rPr lang="it-IT" sz="2400" b="1" dirty="0" err="1"/>
              <a:t>Improcolosseum</a:t>
            </a:r>
            <a:r>
              <a:rPr lang="it-IT" sz="2400" b="1" dirty="0"/>
              <a:t> che preferisci!!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F79FF19-2529-A48B-9F5D-135B5448DE53}"/>
              </a:ext>
            </a:extLst>
          </p:cNvPr>
          <p:cNvCxnSpPr>
            <a:cxnSpLocks/>
          </p:cNvCxnSpPr>
          <p:nvPr/>
        </p:nvCxnSpPr>
        <p:spPr>
          <a:xfrm flipH="1">
            <a:off x="3943907" y="3391277"/>
            <a:ext cx="1454945" cy="221834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2999458-0701-8AB1-1D1A-B4BE92A42B64}"/>
              </a:ext>
            </a:extLst>
          </p:cNvPr>
          <p:cNvCxnSpPr>
            <a:cxnSpLocks/>
          </p:cNvCxnSpPr>
          <p:nvPr/>
        </p:nvCxnSpPr>
        <p:spPr>
          <a:xfrm flipH="1" flipV="1">
            <a:off x="4299626" y="1836222"/>
            <a:ext cx="1130689" cy="1555055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60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di Office</vt:lpstr>
      <vt:lpstr>Come iscriversi: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Scarpino</dc:creator>
  <cp:lastModifiedBy>Giulia Scarpino</cp:lastModifiedBy>
  <cp:revision>1</cp:revision>
  <dcterms:created xsi:type="dcterms:W3CDTF">2025-11-25T13:21:50Z</dcterms:created>
  <dcterms:modified xsi:type="dcterms:W3CDTF">2025-11-25T13:35:39Z</dcterms:modified>
</cp:coreProperties>
</file>